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772400" cy="10058400"/>
  <p:notesSz cx="7772400" cy="10058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768386" y="0"/>
            <a:ext cx="6004560" cy="2102485"/>
          </a:xfrm>
          <a:custGeom>
            <a:avLst/>
            <a:gdLst/>
            <a:ahLst/>
            <a:cxnLst/>
            <a:rect l="l" t="t" r="r" b="b"/>
            <a:pathLst>
              <a:path w="6004559" h="2102485">
                <a:moveTo>
                  <a:pt x="0" y="2102408"/>
                </a:moveTo>
                <a:lnTo>
                  <a:pt x="6004013" y="2102408"/>
                </a:lnTo>
                <a:lnTo>
                  <a:pt x="6004013" y="0"/>
                </a:lnTo>
                <a:lnTo>
                  <a:pt x="0" y="0"/>
                </a:lnTo>
                <a:lnTo>
                  <a:pt x="0" y="2102408"/>
                </a:lnTo>
                <a:close/>
              </a:path>
            </a:pathLst>
          </a:custGeom>
          <a:solidFill>
            <a:srgbClr val="1F3C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2143125" cy="2116455"/>
          </a:xfrm>
          <a:custGeom>
            <a:avLst/>
            <a:gdLst/>
            <a:ahLst/>
            <a:cxnLst/>
            <a:rect l="l" t="t" r="r" b="b"/>
            <a:pathLst>
              <a:path w="2143125" h="2116455">
                <a:moveTo>
                  <a:pt x="1779003" y="0"/>
                </a:moveTo>
                <a:lnTo>
                  <a:pt x="0" y="0"/>
                </a:lnTo>
                <a:lnTo>
                  <a:pt x="0" y="2116378"/>
                </a:lnTo>
                <a:lnTo>
                  <a:pt x="1778711" y="2113305"/>
                </a:lnTo>
                <a:lnTo>
                  <a:pt x="2142705" y="1033170"/>
                </a:lnTo>
                <a:lnTo>
                  <a:pt x="1779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13502" y="359172"/>
            <a:ext cx="4965700" cy="13633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chemeClr val="bg1"/>
                </a:solidFill>
                <a:latin typeface="Rockwell"/>
                <a:cs typeface="Rockwel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66941" y="2433544"/>
            <a:ext cx="4210050" cy="34474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212755" y="660400"/>
            <a:ext cx="158877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1F3C79"/>
                </a:solidFill>
                <a:latin typeface="Verdana"/>
                <a:cs typeface="Verdana"/>
              </a:rPr>
              <a:t>WORLD</a:t>
            </a:r>
            <a:r>
              <a:rPr dirty="0" sz="1800" spc="-100" b="1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800" spc="-25" b="1">
                <a:solidFill>
                  <a:srgbClr val="1F3C79"/>
                </a:solidFill>
                <a:latin typeface="Verdana"/>
                <a:cs typeface="Verdana"/>
              </a:rPr>
              <a:t>CUP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181775" y="844438"/>
            <a:ext cx="1651000" cy="711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500" spc="-20" b="1">
                <a:solidFill>
                  <a:srgbClr val="1F3C79"/>
                </a:solidFill>
                <a:latin typeface="Verdana"/>
                <a:cs typeface="Verdana"/>
              </a:rPr>
              <a:t>2026</a:t>
            </a:r>
            <a:endParaRPr sz="45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43955" y="9350323"/>
            <a:ext cx="2000871" cy="50930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67438" y="9286037"/>
            <a:ext cx="849477" cy="64469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53650" y="9300096"/>
            <a:ext cx="546174" cy="61444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50789" y="9314090"/>
            <a:ext cx="588579" cy="588582"/>
          </a:xfrm>
          <a:prstGeom prst="rect">
            <a:avLst/>
          </a:prstGeom>
        </p:spPr>
      </p:pic>
      <p:sp>
        <p:nvSpPr>
          <p:cNvPr id="8" name="object 8" descr=""/>
          <p:cNvSpPr/>
          <p:nvPr/>
        </p:nvSpPr>
        <p:spPr>
          <a:xfrm>
            <a:off x="1513602" y="9563961"/>
            <a:ext cx="0" cy="275590"/>
          </a:xfrm>
          <a:custGeom>
            <a:avLst/>
            <a:gdLst/>
            <a:ahLst/>
            <a:cxnLst/>
            <a:rect l="l" t="t" r="r" b="b"/>
            <a:pathLst>
              <a:path w="0" h="275590">
                <a:moveTo>
                  <a:pt x="0" y="0"/>
                </a:moveTo>
                <a:lnTo>
                  <a:pt x="0" y="275335"/>
                </a:lnTo>
              </a:path>
            </a:pathLst>
          </a:custGeom>
          <a:ln w="9169">
            <a:solidFill>
              <a:srgbClr val="B1171E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9" name="object 9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2182" y="9355346"/>
            <a:ext cx="1294230" cy="506069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613015" y="9580918"/>
            <a:ext cx="1139685" cy="22184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33905" algn="l"/>
              </a:tabLst>
            </a:pPr>
            <a:r>
              <a:rPr dirty="0" spc="-20"/>
              <a:t>Hand</a:t>
            </a:r>
            <a:r>
              <a:rPr dirty="0"/>
              <a:t>	</a:t>
            </a:r>
            <a:r>
              <a:rPr dirty="0" spc="-10"/>
              <a:t>Hygiene</a:t>
            </a:r>
          </a:p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3100" spc="-25" b="0">
                <a:solidFill>
                  <a:srgbClr val="FEC500"/>
                </a:solidFill>
                <a:latin typeface="Rockwell"/>
                <a:cs typeface="Rockwell"/>
              </a:rPr>
              <a:t>Protect</a:t>
            </a:r>
            <a:r>
              <a:rPr dirty="0" sz="3100" spc="-310" b="0">
                <a:solidFill>
                  <a:srgbClr val="FEC500"/>
                </a:solidFill>
                <a:latin typeface="Rockwell"/>
                <a:cs typeface="Rockwell"/>
              </a:rPr>
              <a:t> </a:t>
            </a:r>
            <a:r>
              <a:rPr dirty="0" sz="3100" spc="-30" b="0">
                <a:solidFill>
                  <a:srgbClr val="FEC500"/>
                </a:solidFill>
                <a:latin typeface="Rockwell"/>
                <a:cs typeface="Rockwell"/>
              </a:rPr>
              <a:t>Yourself</a:t>
            </a:r>
            <a:r>
              <a:rPr dirty="0" sz="3100" spc="-90" b="0">
                <a:solidFill>
                  <a:srgbClr val="FEC500"/>
                </a:solidFill>
                <a:latin typeface="Rockwell"/>
                <a:cs typeface="Rockwell"/>
              </a:rPr>
              <a:t> </a:t>
            </a:r>
            <a:r>
              <a:rPr dirty="0" sz="3100" b="0">
                <a:solidFill>
                  <a:srgbClr val="FEC500"/>
                </a:solidFill>
                <a:latin typeface="Rockwell"/>
                <a:cs typeface="Rockwell"/>
              </a:rPr>
              <a:t>and</a:t>
            </a:r>
            <a:r>
              <a:rPr dirty="0" sz="3100" spc="-50" b="0">
                <a:solidFill>
                  <a:srgbClr val="FEC500"/>
                </a:solidFill>
                <a:latin typeface="Rockwell"/>
                <a:cs typeface="Rockwell"/>
              </a:rPr>
              <a:t> </a:t>
            </a:r>
            <a:r>
              <a:rPr dirty="0" sz="3100" spc="-10" b="0">
                <a:solidFill>
                  <a:srgbClr val="FEC500"/>
                </a:solidFill>
                <a:latin typeface="Rockwell"/>
                <a:cs typeface="Rockwell"/>
              </a:rPr>
              <a:t>Others</a:t>
            </a:r>
            <a:endParaRPr sz="3100">
              <a:latin typeface="Rockwell"/>
              <a:cs typeface="Rockwell"/>
            </a:endParaRPr>
          </a:p>
        </p:txBody>
      </p:sp>
      <p:sp>
        <p:nvSpPr>
          <p:cNvPr id="12" name="object 12" descr=""/>
          <p:cNvSpPr/>
          <p:nvPr/>
        </p:nvSpPr>
        <p:spPr>
          <a:xfrm>
            <a:off x="4652936" y="2211451"/>
            <a:ext cx="3119755" cy="4091940"/>
          </a:xfrm>
          <a:custGeom>
            <a:avLst/>
            <a:gdLst/>
            <a:ahLst/>
            <a:cxnLst/>
            <a:rect l="l" t="t" r="r" b="b"/>
            <a:pathLst>
              <a:path w="3119754" h="4091940">
                <a:moveTo>
                  <a:pt x="3119462" y="0"/>
                </a:moveTo>
                <a:lnTo>
                  <a:pt x="0" y="0"/>
                </a:lnTo>
                <a:lnTo>
                  <a:pt x="0" y="4091647"/>
                </a:lnTo>
                <a:lnTo>
                  <a:pt x="3119462" y="4091647"/>
                </a:lnTo>
                <a:lnTo>
                  <a:pt x="3119462" y="0"/>
                </a:lnTo>
                <a:close/>
              </a:path>
            </a:pathLst>
          </a:custGeom>
          <a:solidFill>
            <a:srgbClr val="AC222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 txBox="1"/>
          <p:nvPr/>
        </p:nvSpPr>
        <p:spPr>
          <a:xfrm>
            <a:off x="4919464" y="2544588"/>
            <a:ext cx="2614930" cy="32543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130">
              <a:lnSpc>
                <a:spcPct val="100000"/>
              </a:lnSpc>
              <a:spcBef>
                <a:spcPts val="100"/>
              </a:spcBef>
            </a:pPr>
            <a:r>
              <a:rPr dirty="0" sz="2400" b="1">
                <a:solidFill>
                  <a:srgbClr val="FFFFFF"/>
                </a:solidFill>
                <a:latin typeface="Verdana"/>
                <a:cs typeface="Verdana"/>
              </a:rPr>
              <a:t>Why</a:t>
            </a:r>
            <a:r>
              <a:rPr dirty="0" sz="2400" spc="-30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2400" b="1">
                <a:solidFill>
                  <a:srgbClr val="FFFFFF"/>
                </a:solidFill>
                <a:latin typeface="Verdana"/>
                <a:cs typeface="Verdana"/>
              </a:rPr>
              <a:t>It</a:t>
            </a:r>
            <a:r>
              <a:rPr dirty="0" sz="2400" spc="-30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2400" spc="-10" b="1">
                <a:solidFill>
                  <a:srgbClr val="FFFFFF"/>
                </a:solidFill>
                <a:latin typeface="Verdana"/>
                <a:cs typeface="Verdana"/>
              </a:rPr>
              <a:t>Matters</a:t>
            </a:r>
            <a:endParaRPr sz="2400">
              <a:latin typeface="Verdana"/>
              <a:cs typeface="Verdana"/>
            </a:endParaRPr>
          </a:p>
          <a:p>
            <a:pPr marL="12700" marR="122555">
              <a:lnSpc>
                <a:spcPct val="104200"/>
              </a:lnSpc>
              <a:spcBef>
                <a:spcPts val="1145"/>
              </a:spcBef>
            </a:pP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Millions</a:t>
            </a:r>
            <a:r>
              <a:rPr dirty="0" sz="1600" spc="-4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of</a:t>
            </a:r>
            <a:r>
              <a:rPr dirty="0" sz="1600" spc="-4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people</a:t>
            </a:r>
            <a:r>
              <a:rPr dirty="0" sz="1600" spc="-4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 spc="-20">
                <a:solidFill>
                  <a:srgbClr val="FFFFFF"/>
                </a:solidFill>
                <a:latin typeface="Verdana"/>
                <a:cs typeface="Verdana"/>
              </a:rPr>
              <a:t>from </a:t>
            </a: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around</a:t>
            </a:r>
            <a:r>
              <a:rPr dirty="0" sz="1600" spc="-4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the</a:t>
            </a:r>
            <a:r>
              <a:rPr dirty="0" sz="1600" spc="-4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world</a:t>
            </a:r>
            <a:r>
              <a:rPr dirty="0" sz="1600" spc="-4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will</a:t>
            </a:r>
            <a:r>
              <a:rPr dirty="0" sz="1600" spc="-4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Verdana"/>
                <a:cs typeface="Verdana"/>
              </a:rPr>
              <a:t>be </a:t>
            </a: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visiting.</a:t>
            </a:r>
            <a:r>
              <a:rPr dirty="0" sz="1600" spc="-8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Keeping</a:t>
            </a:r>
            <a:r>
              <a:rPr dirty="0" sz="1600" spc="-7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Verdana"/>
                <a:cs typeface="Verdana"/>
              </a:rPr>
              <a:t>our </a:t>
            </a: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hands</a:t>
            </a:r>
            <a:r>
              <a:rPr dirty="0" sz="1600" spc="-5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clean</a:t>
            </a:r>
            <a:r>
              <a:rPr dirty="0" sz="1600" spc="-4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Verdana"/>
                <a:cs typeface="Verdana"/>
              </a:rPr>
              <a:t>helps </a:t>
            </a: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prevent</a:t>
            </a:r>
            <a:r>
              <a:rPr dirty="0" sz="1600" spc="-5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the</a:t>
            </a:r>
            <a:r>
              <a:rPr dirty="0" sz="1600" spc="-4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spread</a:t>
            </a:r>
            <a:r>
              <a:rPr dirty="0" sz="1600" spc="-5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Verdana"/>
                <a:cs typeface="Verdana"/>
              </a:rPr>
              <a:t>of:</a:t>
            </a:r>
            <a:endParaRPr sz="1600">
              <a:latin typeface="Verdana"/>
              <a:cs typeface="Verdana"/>
            </a:endParaRPr>
          </a:p>
          <a:p>
            <a:pPr marL="444500" indent="-227965">
              <a:lnSpc>
                <a:spcPct val="100000"/>
              </a:lnSpc>
              <a:spcBef>
                <a:spcPts val="1475"/>
              </a:spcBef>
              <a:buChar char="•"/>
              <a:tabLst>
                <a:tab pos="444500" algn="l"/>
              </a:tabLst>
            </a:pP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COVID-</a:t>
            </a:r>
            <a:r>
              <a:rPr dirty="0" sz="1600" spc="-25">
                <a:solidFill>
                  <a:srgbClr val="FFFFFF"/>
                </a:solidFill>
                <a:latin typeface="Verdana"/>
                <a:cs typeface="Verdana"/>
              </a:rPr>
              <a:t>19</a:t>
            </a:r>
            <a:endParaRPr sz="1600">
              <a:latin typeface="Verdana"/>
              <a:cs typeface="Verdana"/>
            </a:endParaRPr>
          </a:p>
          <a:p>
            <a:pPr marL="444500" indent="-227965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dirty="0" sz="1600" spc="-25">
                <a:solidFill>
                  <a:srgbClr val="FFFFFF"/>
                </a:solidFill>
                <a:latin typeface="Verdana"/>
                <a:cs typeface="Verdana"/>
              </a:rPr>
              <a:t>Flu</a:t>
            </a:r>
            <a:endParaRPr sz="1600">
              <a:latin typeface="Verdana"/>
              <a:cs typeface="Verdana"/>
            </a:endParaRPr>
          </a:p>
          <a:p>
            <a:pPr marL="444500" indent="-227965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Stomach</a:t>
            </a:r>
            <a:r>
              <a:rPr dirty="0" sz="1600" spc="-7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 spc="-20">
                <a:solidFill>
                  <a:srgbClr val="FFFFFF"/>
                </a:solidFill>
                <a:latin typeface="Verdana"/>
                <a:cs typeface="Verdana"/>
              </a:rPr>
              <a:t>bugs</a:t>
            </a:r>
            <a:endParaRPr sz="1600">
              <a:latin typeface="Verdana"/>
              <a:cs typeface="Verdana"/>
            </a:endParaRPr>
          </a:p>
          <a:p>
            <a:pPr marL="444500" indent="-227965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Common</a:t>
            </a:r>
            <a:r>
              <a:rPr dirty="0" sz="1600" spc="-7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Verdana"/>
                <a:cs typeface="Verdana"/>
              </a:rPr>
              <a:t>colds</a:t>
            </a:r>
            <a:endParaRPr sz="1600">
              <a:latin typeface="Verdana"/>
              <a:cs typeface="Verdana"/>
            </a:endParaRPr>
          </a:p>
          <a:p>
            <a:pPr marL="444500" indent="-227965">
              <a:lnSpc>
                <a:spcPct val="100000"/>
              </a:lnSpc>
              <a:spcBef>
                <a:spcPts val="80"/>
              </a:spcBef>
              <a:buChar char="•"/>
              <a:tabLst>
                <a:tab pos="444500" algn="l"/>
              </a:tabLst>
            </a:pPr>
            <a:r>
              <a:rPr dirty="0" sz="1600">
                <a:solidFill>
                  <a:srgbClr val="FFFFFF"/>
                </a:solidFill>
                <a:latin typeface="Verdana"/>
                <a:cs typeface="Verdana"/>
              </a:rPr>
              <a:t>Skin</a:t>
            </a:r>
            <a:r>
              <a:rPr dirty="0" sz="1600" spc="-35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Verdana"/>
                <a:cs typeface="Verdana"/>
              </a:rPr>
              <a:t>infections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1242722" y="8350783"/>
            <a:ext cx="5287010" cy="558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452120">
              <a:lnSpc>
                <a:spcPct val="116700"/>
              </a:lnSpc>
              <a:spcBef>
                <a:spcPts val="100"/>
              </a:spcBef>
            </a:pPr>
            <a:r>
              <a:rPr dirty="0" sz="1500" spc="-10">
                <a:solidFill>
                  <a:srgbClr val="1F3C79"/>
                </a:solidFill>
                <a:latin typeface="Verdana"/>
                <a:cs typeface="Verdana"/>
              </a:rPr>
              <a:t>Washing</a:t>
            </a:r>
            <a:r>
              <a:rPr dirty="0" sz="1500" spc="-3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your</a:t>
            </a:r>
            <a:r>
              <a:rPr dirty="0" sz="1500" spc="-3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hands</a:t>
            </a:r>
            <a:r>
              <a:rPr dirty="0" sz="1500" spc="-3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is</a:t>
            </a:r>
            <a:r>
              <a:rPr dirty="0" sz="1500" spc="-3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one</a:t>
            </a:r>
            <a:r>
              <a:rPr dirty="0" sz="1500" spc="-3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of</a:t>
            </a:r>
            <a:r>
              <a:rPr dirty="0" sz="1500" spc="-3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the</a:t>
            </a:r>
            <a:r>
              <a:rPr dirty="0" sz="1500" spc="-3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easiest</a:t>
            </a:r>
            <a:r>
              <a:rPr dirty="0" sz="1500" spc="-3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 spc="-25">
                <a:solidFill>
                  <a:srgbClr val="1F3C79"/>
                </a:solidFill>
                <a:latin typeface="Verdana"/>
                <a:cs typeface="Verdana"/>
              </a:rPr>
              <a:t>and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most</a:t>
            </a:r>
            <a:r>
              <a:rPr dirty="0" sz="1500" spc="-4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effective</a:t>
            </a:r>
            <a:r>
              <a:rPr dirty="0" sz="1500" spc="-3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ways</a:t>
            </a:r>
            <a:r>
              <a:rPr dirty="0" sz="1500" spc="-4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to</a:t>
            </a:r>
            <a:r>
              <a:rPr dirty="0" sz="1500" spc="-3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stay</a:t>
            </a:r>
            <a:r>
              <a:rPr dirty="0" sz="1500" spc="-4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safe</a:t>
            </a:r>
            <a:r>
              <a:rPr dirty="0" sz="1500" spc="-3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during</a:t>
            </a:r>
            <a:r>
              <a:rPr dirty="0" sz="1500" spc="-4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the</a:t>
            </a:r>
            <a:r>
              <a:rPr dirty="0" sz="1500" spc="-3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 spc="-10">
                <a:solidFill>
                  <a:srgbClr val="1F3C79"/>
                </a:solidFill>
                <a:latin typeface="Verdana"/>
                <a:cs typeface="Verdana"/>
              </a:rPr>
              <a:t>World</a:t>
            </a:r>
            <a:r>
              <a:rPr dirty="0" sz="1500" spc="-4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 spc="-20">
                <a:solidFill>
                  <a:srgbClr val="1F3C79"/>
                </a:solidFill>
                <a:latin typeface="Verdana"/>
                <a:cs typeface="Verdana"/>
              </a:rPr>
              <a:t>Cup.</a:t>
            </a:r>
            <a:endParaRPr sz="1500">
              <a:latin typeface="Verdana"/>
              <a:cs typeface="Verdana"/>
            </a:endParaRPr>
          </a:p>
        </p:txBody>
      </p:sp>
      <p:sp>
        <p:nvSpPr>
          <p:cNvPr id="15" name="object 15" descr=""/>
          <p:cNvSpPr/>
          <p:nvPr/>
        </p:nvSpPr>
        <p:spPr>
          <a:xfrm>
            <a:off x="0" y="7747596"/>
            <a:ext cx="7772400" cy="506095"/>
          </a:xfrm>
          <a:custGeom>
            <a:avLst/>
            <a:gdLst/>
            <a:ahLst/>
            <a:cxnLst/>
            <a:rect l="l" t="t" r="r" b="b"/>
            <a:pathLst>
              <a:path w="7772400" h="506095">
                <a:moveTo>
                  <a:pt x="7772400" y="0"/>
                </a:moveTo>
                <a:lnTo>
                  <a:pt x="0" y="0"/>
                </a:lnTo>
                <a:lnTo>
                  <a:pt x="0" y="506031"/>
                </a:lnTo>
                <a:lnTo>
                  <a:pt x="7772400" y="506031"/>
                </a:lnTo>
                <a:lnTo>
                  <a:pt x="7772400" y="0"/>
                </a:lnTo>
                <a:close/>
              </a:path>
            </a:pathLst>
          </a:custGeom>
          <a:solidFill>
            <a:srgbClr val="AC222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 txBox="1"/>
          <p:nvPr/>
        </p:nvSpPr>
        <p:spPr>
          <a:xfrm>
            <a:off x="508750" y="7790270"/>
            <a:ext cx="6754495" cy="38735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212590" algn="l"/>
              </a:tabLst>
            </a:pPr>
            <a:r>
              <a:rPr dirty="0" sz="2350" spc="-20">
                <a:solidFill>
                  <a:srgbClr val="FFFFFF"/>
                </a:solidFill>
                <a:latin typeface="Verdana"/>
                <a:cs typeface="Verdana"/>
              </a:rPr>
              <a:t>STAY</a:t>
            </a:r>
            <a:r>
              <a:rPr dirty="0" sz="2350" spc="-5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2350" b="1">
                <a:solidFill>
                  <a:srgbClr val="FFFFFF"/>
                </a:solidFill>
                <a:latin typeface="Verdana"/>
                <a:cs typeface="Verdana"/>
              </a:rPr>
              <a:t>GAME</a:t>
            </a:r>
            <a:r>
              <a:rPr dirty="0" sz="2350" spc="-25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2350" b="1">
                <a:solidFill>
                  <a:srgbClr val="FFFFFF"/>
                </a:solidFill>
                <a:latin typeface="Verdana"/>
                <a:cs typeface="Verdana"/>
              </a:rPr>
              <a:t>DAY</a:t>
            </a:r>
            <a:r>
              <a:rPr dirty="0" sz="2350" spc="-25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2350" spc="-10" b="1">
                <a:solidFill>
                  <a:srgbClr val="FFFFFF"/>
                </a:solidFill>
                <a:latin typeface="Verdana"/>
                <a:cs typeface="Verdana"/>
              </a:rPr>
              <a:t>READY.</a:t>
            </a:r>
            <a:r>
              <a:rPr dirty="0" sz="2350" b="1">
                <a:solidFill>
                  <a:srgbClr val="FFFFFF"/>
                </a:solidFill>
                <a:latin typeface="Verdana"/>
                <a:cs typeface="Verdana"/>
              </a:rPr>
              <a:t>	</a:t>
            </a:r>
            <a:r>
              <a:rPr dirty="0" sz="2350" spc="-20">
                <a:solidFill>
                  <a:srgbClr val="FFFFFF"/>
                </a:solidFill>
                <a:latin typeface="Verdana"/>
                <a:cs typeface="Verdana"/>
              </a:rPr>
              <a:t>STAY</a:t>
            </a:r>
            <a:r>
              <a:rPr dirty="0" sz="2350" spc="-17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2350" spc="-10" b="1">
                <a:solidFill>
                  <a:srgbClr val="FFFFFF"/>
                </a:solidFill>
                <a:latin typeface="Verdana"/>
                <a:cs typeface="Verdana"/>
              </a:rPr>
              <a:t>HEALTHY.</a:t>
            </a:r>
            <a:endParaRPr sz="2350">
              <a:latin typeface="Verdana"/>
              <a:cs typeface="Verdana"/>
            </a:endParaRPr>
          </a:p>
        </p:txBody>
      </p:sp>
      <p:grpSp>
        <p:nvGrpSpPr>
          <p:cNvPr id="17" name="object 17" descr=""/>
          <p:cNvGrpSpPr/>
          <p:nvPr/>
        </p:nvGrpSpPr>
        <p:grpSpPr>
          <a:xfrm>
            <a:off x="0" y="3434806"/>
            <a:ext cx="7772400" cy="4316095"/>
            <a:chOff x="0" y="3434806"/>
            <a:chExt cx="7772400" cy="4316095"/>
          </a:xfrm>
        </p:grpSpPr>
        <p:sp>
          <p:nvSpPr>
            <p:cNvPr id="18" name="object 18" descr=""/>
            <p:cNvSpPr/>
            <p:nvPr/>
          </p:nvSpPr>
          <p:spPr>
            <a:xfrm>
              <a:off x="0" y="6300584"/>
              <a:ext cx="7772400" cy="1450340"/>
            </a:xfrm>
            <a:custGeom>
              <a:avLst/>
              <a:gdLst/>
              <a:ahLst/>
              <a:cxnLst/>
              <a:rect l="l" t="t" r="r" b="b"/>
              <a:pathLst>
                <a:path w="7772400" h="1450340">
                  <a:moveTo>
                    <a:pt x="7772400" y="0"/>
                  </a:moveTo>
                  <a:lnTo>
                    <a:pt x="0" y="0"/>
                  </a:lnTo>
                  <a:lnTo>
                    <a:pt x="0" y="1450022"/>
                  </a:lnTo>
                  <a:lnTo>
                    <a:pt x="7772400" y="1450022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1F3C7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8194" y="6416847"/>
              <a:ext cx="1271386" cy="1213354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02338" y="6416858"/>
              <a:ext cx="1302015" cy="1213332"/>
            </a:xfrm>
            <a:prstGeom prst="rect">
              <a:avLst/>
            </a:prstGeom>
          </p:spPr>
        </p:pic>
        <p:pic>
          <p:nvPicPr>
            <p:cNvPr id="21" name="object 21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297800" y="6416858"/>
              <a:ext cx="1242968" cy="1213332"/>
            </a:xfrm>
            <a:prstGeom prst="rect">
              <a:avLst/>
            </a:prstGeom>
          </p:spPr>
        </p:pic>
        <p:pic>
          <p:nvPicPr>
            <p:cNvPr id="22" name="object 22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734392" y="6416847"/>
              <a:ext cx="1271386" cy="1213354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198541" y="6416847"/>
              <a:ext cx="1214574" cy="1213341"/>
            </a:xfrm>
            <a:prstGeom prst="rect">
              <a:avLst/>
            </a:prstGeom>
          </p:spPr>
        </p:pic>
        <p:sp>
          <p:nvSpPr>
            <p:cNvPr id="24" name="object 24" descr=""/>
            <p:cNvSpPr/>
            <p:nvPr/>
          </p:nvSpPr>
          <p:spPr>
            <a:xfrm>
              <a:off x="224802" y="3434816"/>
              <a:ext cx="303530" cy="661670"/>
            </a:xfrm>
            <a:custGeom>
              <a:avLst/>
              <a:gdLst/>
              <a:ahLst/>
              <a:cxnLst/>
              <a:rect l="l" t="t" r="r" b="b"/>
              <a:pathLst>
                <a:path w="303530" h="661670">
                  <a:moveTo>
                    <a:pt x="303098" y="509955"/>
                  </a:moveTo>
                  <a:lnTo>
                    <a:pt x="295376" y="462051"/>
                  </a:lnTo>
                  <a:lnTo>
                    <a:pt x="273862" y="420458"/>
                  </a:lnTo>
                  <a:lnTo>
                    <a:pt x="241058" y="387642"/>
                  </a:lnTo>
                  <a:lnTo>
                    <a:pt x="199453" y="366128"/>
                  </a:lnTo>
                  <a:lnTo>
                    <a:pt x="151549" y="358406"/>
                  </a:lnTo>
                  <a:lnTo>
                    <a:pt x="103657" y="366128"/>
                  </a:lnTo>
                  <a:lnTo>
                    <a:pt x="62052" y="387642"/>
                  </a:lnTo>
                  <a:lnTo>
                    <a:pt x="29248" y="420458"/>
                  </a:lnTo>
                  <a:lnTo>
                    <a:pt x="7734" y="462051"/>
                  </a:lnTo>
                  <a:lnTo>
                    <a:pt x="0" y="509955"/>
                  </a:lnTo>
                  <a:lnTo>
                    <a:pt x="7734" y="557860"/>
                  </a:lnTo>
                  <a:lnTo>
                    <a:pt x="29248" y="599452"/>
                  </a:lnTo>
                  <a:lnTo>
                    <a:pt x="62052" y="632269"/>
                  </a:lnTo>
                  <a:lnTo>
                    <a:pt x="103657" y="653783"/>
                  </a:lnTo>
                  <a:lnTo>
                    <a:pt x="151549" y="661504"/>
                  </a:lnTo>
                  <a:lnTo>
                    <a:pt x="199453" y="653783"/>
                  </a:lnTo>
                  <a:lnTo>
                    <a:pt x="241058" y="632269"/>
                  </a:lnTo>
                  <a:lnTo>
                    <a:pt x="273862" y="599452"/>
                  </a:lnTo>
                  <a:lnTo>
                    <a:pt x="295376" y="557860"/>
                  </a:lnTo>
                  <a:lnTo>
                    <a:pt x="303098" y="509955"/>
                  </a:lnTo>
                  <a:close/>
                </a:path>
                <a:path w="303530" h="661670">
                  <a:moveTo>
                    <a:pt x="303098" y="151549"/>
                  </a:moveTo>
                  <a:lnTo>
                    <a:pt x="295376" y="103644"/>
                  </a:lnTo>
                  <a:lnTo>
                    <a:pt x="273862" y="62039"/>
                  </a:lnTo>
                  <a:lnTo>
                    <a:pt x="241058" y="29235"/>
                  </a:lnTo>
                  <a:lnTo>
                    <a:pt x="199453" y="7721"/>
                  </a:lnTo>
                  <a:lnTo>
                    <a:pt x="151549" y="0"/>
                  </a:lnTo>
                  <a:lnTo>
                    <a:pt x="103657" y="7721"/>
                  </a:lnTo>
                  <a:lnTo>
                    <a:pt x="62052" y="29235"/>
                  </a:lnTo>
                  <a:lnTo>
                    <a:pt x="29248" y="62039"/>
                  </a:lnTo>
                  <a:lnTo>
                    <a:pt x="7734" y="103644"/>
                  </a:lnTo>
                  <a:lnTo>
                    <a:pt x="0" y="151549"/>
                  </a:lnTo>
                  <a:lnTo>
                    <a:pt x="7734" y="199440"/>
                  </a:lnTo>
                  <a:lnTo>
                    <a:pt x="29248" y="241046"/>
                  </a:lnTo>
                  <a:lnTo>
                    <a:pt x="62052" y="273850"/>
                  </a:lnTo>
                  <a:lnTo>
                    <a:pt x="103657" y="295363"/>
                  </a:lnTo>
                  <a:lnTo>
                    <a:pt x="151549" y="303098"/>
                  </a:lnTo>
                  <a:lnTo>
                    <a:pt x="199453" y="295363"/>
                  </a:lnTo>
                  <a:lnTo>
                    <a:pt x="241058" y="273850"/>
                  </a:lnTo>
                  <a:lnTo>
                    <a:pt x="273862" y="241046"/>
                  </a:lnTo>
                  <a:lnTo>
                    <a:pt x="295376" y="199440"/>
                  </a:lnTo>
                  <a:lnTo>
                    <a:pt x="303098" y="151549"/>
                  </a:lnTo>
                  <a:close/>
                </a:path>
              </a:pathLst>
            </a:custGeom>
            <a:solidFill>
              <a:srgbClr val="1F3C7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 descr=""/>
          <p:cNvSpPr txBox="1"/>
          <p:nvPr/>
        </p:nvSpPr>
        <p:spPr>
          <a:xfrm>
            <a:off x="292341" y="3331625"/>
            <a:ext cx="168275" cy="742315"/>
          </a:xfrm>
          <a:prstGeom prst="rect">
            <a:avLst/>
          </a:prstGeom>
        </p:spPr>
        <p:txBody>
          <a:bodyPr wrap="square" lIns="0" tIns="133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5"/>
              </a:spcBef>
            </a:pPr>
            <a:r>
              <a:rPr dirty="0" sz="1550" spc="-50" b="1">
                <a:solidFill>
                  <a:srgbClr val="FEC500"/>
                </a:solidFill>
                <a:latin typeface="Verdana"/>
                <a:cs typeface="Verdana"/>
              </a:rPr>
              <a:t>1</a:t>
            </a:r>
            <a:endParaRPr sz="155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dirty="0" sz="1550" spc="-50" b="1">
                <a:solidFill>
                  <a:srgbClr val="FEC500"/>
                </a:solidFill>
                <a:latin typeface="Verdana"/>
                <a:cs typeface="Verdana"/>
              </a:rPr>
              <a:t>2</a:t>
            </a:r>
            <a:endParaRPr sz="1550">
              <a:latin typeface="Verdana"/>
              <a:cs typeface="Verdana"/>
            </a:endParaRPr>
          </a:p>
        </p:txBody>
      </p:sp>
      <p:sp>
        <p:nvSpPr>
          <p:cNvPr id="26" name="object 26" descr=""/>
          <p:cNvSpPr/>
          <p:nvPr/>
        </p:nvSpPr>
        <p:spPr>
          <a:xfrm>
            <a:off x="224802" y="4594034"/>
            <a:ext cx="303530" cy="1309370"/>
          </a:xfrm>
          <a:custGeom>
            <a:avLst/>
            <a:gdLst/>
            <a:ahLst/>
            <a:cxnLst/>
            <a:rect l="l" t="t" r="r" b="b"/>
            <a:pathLst>
              <a:path w="303530" h="1309370">
                <a:moveTo>
                  <a:pt x="303098" y="1157605"/>
                </a:moveTo>
                <a:lnTo>
                  <a:pt x="295376" y="1109713"/>
                </a:lnTo>
                <a:lnTo>
                  <a:pt x="273862" y="1068108"/>
                </a:lnTo>
                <a:lnTo>
                  <a:pt x="241058" y="1035304"/>
                </a:lnTo>
                <a:lnTo>
                  <a:pt x="199453" y="1013790"/>
                </a:lnTo>
                <a:lnTo>
                  <a:pt x="151549" y="1006055"/>
                </a:lnTo>
                <a:lnTo>
                  <a:pt x="103657" y="1013790"/>
                </a:lnTo>
                <a:lnTo>
                  <a:pt x="62052" y="1035304"/>
                </a:lnTo>
                <a:lnTo>
                  <a:pt x="29248" y="1068108"/>
                </a:lnTo>
                <a:lnTo>
                  <a:pt x="7734" y="1109713"/>
                </a:lnTo>
                <a:lnTo>
                  <a:pt x="0" y="1157605"/>
                </a:lnTo>
                <a:lnTo>
                  <a:pt x="7734" y="1205509"/>
                </a:lnTo>
                <a:lnTo>
                  <a:pt x="29248" y="1247114"/>
                </a:lnTo>
                <a:lnTo>
                  <a:pt x="62052" y="1279918"/>
                </a:lnTo>
                <a:lnTo>
                  <a:pt x="103657" y="1301432"/>
                </a:lnTo>
                <a:lnTo>
                  <a:pt x="151549" y="1309154"/>
                </a:lnTo>
                <a:lnTo>
                  <a:pt x="199453" y="1301432"/>
                </a:lnTo>
                <a:lnTo>
                  <a:pt x="241058" y="1279918"/>
                </a:lnTo>
                <a:lnTo>
                  <a:pt x="273862" y="1247114"/>
                </a:lnTo>
                <a:lnTo>
                  <a:pt x="295376" y="1205509"/>
                </a:lnTo>
                <a:lnTo>
                  <a:pt x="303098" y="1157605"/>
                </a:lnTo>
                <a:close/>
              </a:path>
              <a:path w="303530" h="1309370">
                <a:moveTo>
                  <a:pt x="303098" y="792556"/>
                </a:moveTo>
                <a:lnTo>
                  <a:pt x="295376" y="744651"/>
                </a:lnTo>
                <a:lnTo>
                  <a:pt x="273862" y="703059"/>
                </a:lnTo>
                <a:lnTo>
                  <a:pt x="241058" y="670242"/>
                </a:lnTo>
                <a:lnTo>
                  <a:pt x="199453" y="648728"/>
                </a:lnTo>
                <a:lnTo>
                  <a:pt x="151549" y="641007"/>
                </a:lnTo>
                <a:lnTo>
                  <a:pt x="103657" y="648728"/>
                </a:lnTo>
                <a:lnTo>
                  <a:pt x="62052" y="670242"/>
                </a:lnTo>
                <a:lnTo>
                  <a:pt x="29248" y="703059"/>
                </a:lnTo>
                <a:lnTo>
                  <a:pt x="7734" y="744651"/>
                </a:lnTo>
                <a:lnTo>
                  <a:pt x="0" y="792556"/>
                </a:lnTo>
                <a:lnTo>
                  <a:pt x="7734" y="840460"/>
                </a:lnTo>
                <a:lnTo>
                  <a:pt x="29248" y="882053"/>
                </a:lnTo>
                <a:lnTo>
                  <a:pt x="62052" y="914869"/>
                </a:lnTo>
                <a:lnTo>
                  <a:pt x="103657" y="936383"/>
                </a:lnTo>
                <a:lnTo>
                  <a:pt x="151549" y="944105"/>
                </a:lnTo>
                <a:lnTo>
                  <a:pt x="199453" y="936383"/>
                </a:lnTo>
                <a:lnTo>
                  <a:pt x="241058" y="914869"/>
                </a:lnTo>
                <a:lnTo>
                  <a:pt x="273862" y="882053"/>
                </a:lnTo>
                <a:lnTo>
                  <a:pt x="295376" y="840460"/>
                </a:lnTo>
                <a:lnTo>
                  <a:pt x="303098" y="792556"/>
                </a:lnTo>
                <a:close/>
              </a:path>
              <a:path w="303530" h="1309370">
                <a:moveTo>
                  <a:pt x="303098" y="151549"/>
                </a:moveTo>
                <a:lnTo>
                  <a:pt x="295376" y="103657"/>
                </a:lnTo>
                <a:lnTo>
                  <a:pt x="273862" y="62052"/>
                </a:lnTo>
                <a:lnTo>
                  <a:pt x="241058" y="29248"/>
                </a:lnTo>
                <a:lnTo>
                  <a:pt x="199453" y="7734"/>
                </a:lnTo>
                <a:lnTo>
                  <a:pt x="151549" y="0"/>
                </a:lnTo>
                <a:lnTo>
                  <a:pt x="103657" y="7734"/>
                </a:lnTo>
                <a:lnTo>
                  <a:pt x="62052" y="29248"/>
                </a:lnTo>
                <a:lnTo>
                  <a:pt x="29248" y="62052"/>
                </a:lnTo>
                <a:lnTo>
                  <a:pt x="7734" y="103657"/>
                </a:lnTo>
                <a:lnTo>
                  <a:pt x="0" y="151549"/>
                </a:lnTo>
                <a:lnTo>
                  <a:pt x="7734" y="199453"/>
                </a:lnTo>
                <a:lnTo>
                  <a:pt x="29248" y="241046"/>
                </a:lnTo>
                <a:lnTo>
                  <a:pt x="62052" y="273862"/>
                </a:lnTo>
                <a:lnTo>
                  <a:pt x="103657" y="295376"/>
                </a:lnTo>
                <a:lnTo>
                  <a:pt x="151549" y="303098"/>
                </a:lnTo>
                <a:lnTo>
                  <a:pt x="199453" y="295376"/>
                </a:lnTo>
                <a:lnTo>
                  <a:pt x="241058" y="273862"/>
                </a:lnTo>
                <a:lnTo>
                  <a:pt x="273862" y="241046"/>
                </a:lnTo>
                <a:lnTo>
                  <a:pt x="295376" y="199453"/>
                </a:lnTo>
                <a:lnTo>
                  <a:pt x="303098" y="151549"/>
                </a:lnTo>
                <a:close/>
              </a:path>
            </a:pathLst>
          </a:custGeom>
          <a:solidFill>
            <a:srgbClr val="1F3C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 txBox="1"/>
          <p:nvPr/>
        </p:nvSpPr>
        <p:spPr>
          <a:xfrm>
            <a:off x="266941" y="2433544"/>
            <a:ext cx="4210050" cy="3447415"/>
          </a:xfrm>
          <a:prstGeom prst="rect">
            <a:avLst/>
          </a:prstGeom>
        </p:spPr>
        <p:txBody>
          <a:bodyPr wrap="square" lIns="0" tIns="5080" rIns="0" bIns="0" rtlCol="0" vert="horz">
            <a:spAutoFit/>
          </a:bodyPr>
          <a:lstStyle/>
          <a:p>
            <a:pPr marL="279400" marR="381000" indent="210820">
              <a:lnSpc>
                <a:spcPct val="101800"/>
              </a:lnSpc>
              <a:spcBef>
                <a:spcPts val="40"/>
              </a:spcBef>
            </a:pPr>
            <a:r>
              <a:rPr dirty="0" sz="2700" b="1">
                <a:solidFill>
                  <a:srgbClr val="1F3C79"/>
                </a:solidFill>
                <a:latin typeface="Verdana"/>
                <a:cs typeface="Verdana"/>
              </a:rPr>
              <a:t>How</a:t>
            </a:r>
            <a:r>
              <a:rPr dirty="0" sz="2700" spc="-45" b="1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2700" b="1">
                <a:solidFill>
                  <a:srgbClr val="1F3C79"/>
                </a:solidFill>
                <a:latin typeface="Verdana"/>
                <a:cs typeface="Verdana"/>
              </a:rPr>
              <a:t>to</a:t>
            </a:r>
            <a:r>
              <a:rPr dirty="0" sz="2700" spc="-40" b="1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2700" spc="-10" b="1">
                <a:solidFill>
                  <a:srgbClr val="1F3C79"/>
                </a:solidFill>
                <a:latin typeface="Verdana"/>
                <a:cs typeface="Verdana"/>
              </a:rPr>
              <a:t>Properly </a:t>
            </a:r>
            <a:r>
              <a:rPr dirty="0" sz="2700" b="1">
                <a:solidFill>
                  <a:srgbClr val="1F3C79"/>
                </a:solidFill>
                <a:latin typeface="Verdana"/>
                <a:cs typeface="Verdana"/>
              </a:rPr>
              <a:t>Wash</a:t>
            </a:r>
            <a:r>
              <a:rPr dirty="0" sz="2700" spc="-20" b="1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2700" b="1">
                <a:solidFill>
                  <a:srgbClr val="1F3C79"/>
                </a:solidFill>
                <a:latin typeface="Verdana"/>
                <a:cs typeface="Verdana"/>
              </a:rPr>
              <a:t>Your</a:t>
            </a:r>
            <a:r>
              <a:rPr dirty="0" sz="2700" spc="-15" b="1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2700" spc="-10" b="1">
                <a:solidFill>
                  <a:srgbClr val="1F3C79"/>
                </a:solidFill>
                <a:latin typeface="Verdana"/>
                <a:cs typeface="Verdana"/>
              </a:rPr>
              <a:t>Hands:</a:t>
            </a:r>
            <a:endParaRPr sz="2700">
              <a:latin typeface="Verdana"/>
              <a:cs typeface="Verdana"/>
            </a:endParaRPr>
          </a:p>
          <a:p>
            <a:pPr marL="381635">
              <a:lnSpc>
                <a:spcPct val="100000"/>
              </a:lnSpc>
              <a:spcBef>
                <a:spcPts val="1410"/>
              </a:spcBef>
            </a:pP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Wet</a:t>
            </a:r>
            <a:r>
              <a:rPr dirty="0" sz="1500" spc="-5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hands</a:t>
            </a:r>
            <a:r>
              <a:rPr dirty="0" sz="1500" spc="-5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with</a:t>
            </a:r>
            <a:r>
              <a:rPr dirty="0" sz="1500" spc="-5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clean,</a:t>
            </a:r>
            <a:r>
              <a:rPr dirty="0" sz="1500" spc="-5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running</a:t>
            </a:r>
            <a:r>
              <a:rPr dirty="0" sz="1500" spc="-5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 spc="-10">
                <a:solidFill>
                  <a:srgbClr val="1F3C79"/>
                </a:solidFill>
                <a:latin typeface="Verdana"/>
                <a:cs typeface="Verdana"/>
              </a:rPr>
              <a:t>water.</a:t>
            </a:r>
            <a:endParaRPr sz="1500">
              <a:latin typeface="Verdana"/>
              <a:cs typeface="Verdana"/>
            </a:endParaRPr>
          </a:p>
          <a:p>
            <a:pPr marL="381635" marR="325120">
              <a:lnSpc>
                <a:spcPct val="105600"/>
              </a:lnSpc>
              <a:spcBef>
                <a:spcPts val="795"/>
              </a:spcBef>
            </a:pP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Apply</a:t>
            </a:r>
            <a:r>
              <a:rPr dirty="0" sz="1500" spc="-4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enough</a:t>
            </a:r>
            <a:r>
              <a:rPr dirty="0" sz="1500" spc="-4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soap</a:t>
            </a:r>
            <a:r>
              <a:rPr dirty="0" sz="1500" spc="-3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to</a:t>
            </a:r>
            <a:r>
              <a:rPr dirty="0" sz="1500" spc="-4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cover</a:t>
            </a:r>
            <a:r>
              <a:rPr dirty="0" sz="1500" spc="-3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all</a:t>
            </a:r>
            <a:r>
              <a:rPr dirty="0" sz="1500" spc="-4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 spc="-20">
                <a:solidFill>
                  <a:srgbClr val="1F3C79"/>
                </a:solidFill>
                <a:latin typeface="Verdana"/>
                <a:cs typeface="Verdana"/>
              </a:rPr>
              <a:t>hand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surfaces,</a:t>
            </a:r>
            <a:r>
              <a:rPr dirty="0" sz="1500" spc="-2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and</a:t>
            </a:r>
            <a:r>
              <a:rPr dirty="0" sz="1500" spc="-2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lather</a:t>
            </a:r>
            <a:r>
              <a:rPr dirty="0" sz="1500" spc="-2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for</a:t>
            </a:r>
            <a:r>
              <a:rPr dirty="0" sz="1500" spc="-2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at</a:t>
            </a:r>
            <a:r>
              <a:rPr dirty="0" sz="1500" spc="-2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least</a:t>
            </a:r>
            <a:r>
              <a:rPr dirty="0" sz="1500" spc="-25">
                <a:solidFill>
                  <a:srgbClr val="1F3C79"/>
                </a:solidFill>
                <a:latin typeface="Verdana"/>
                <a:cs typeface="Verdana"/>
              </a:rPr>
              <a:t> 20 </a:t>
            </a:r>
            <a:r>
              <a:rPr dirty="0" sz="1500" spc="-10">
                <a:solidFill>
                  <a:srgbClr val="1F3C79"/>
                </a:solidFill>
                <a:latin typeface="Verdana"/>
                <a:cs typeface="Verdana"/>
              </a:rPr>
              <a:t>seconds.</a:t>
            </a:r>
            <a:endParaRPr sz="1500">
              <a:latin typeface="Verdana"/>
              <a:cs typeface="Verdana"/>
            </a:endParaRPr>
          </a:p>
          <a:p>
            <a:pPr marL="381635" marR="601980" indent="-344170">
              <a:lnSpc>
                <a:spcPct val="101800"/>
              </a:lnSpc>
              <a:spcBef>
                <a:spcPts val="875"/>
              </a:spcBef>
              <a:buClr>
                <a:srgbClr val="FEC500"/>
              </a:buClr>
              <a:buSzPct val="103333"/>
              <a:buFont typeface="Verdana"/>
              <a:buAutoNum type="arabicPlain" startAt="3"/>
              <a:tabLst>
                <a:tab pos="381635" algn="l"/>
              </a:tabLst>
            </a:pPr>
            <a:r>
              <a:rPr dirty="0" baseline="1851" sz="2250">
                <a:solidFill>
                  <a:srgbClr val="1F3C79"/>
                </a:solidFill>
                <a:latin typeface="Verdana"/>
                <a:cs typeface="Verdana"/>
              </a:rPr>
              <a:t>Scrub</a:t>
            </a:r>
            <a:r>
              <a:rPr dirty="0" baseline="1851" sz="2250" spc="-44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baseline="1851" sz="2250">
                <a:solidFill>
                  <a:srgbClr val="1F3C79"/>
                </a:solidFill>
                <a:latin typeface="Verdana"/>
                <a:cs typeface="Verdana"/>
              </a:rPr>
              <a:t>the</a:t>
            </a:r>
            <a:r>
              <a:rPr dirty="0" baseline="1851" sz="2250" spc="-44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baseline="1851" sz="2250">
                <a:solidFill>
                  <a:srgbClr val="1F3C79"/>
                </a:solidFill>
                <a:latin typeface="Verdana"/>
                <a:cs typeface="Verdana"/>
              </a:rPr>
              <a:t>palms,</a:t>
            </a:r>
            <a:r>
              <a:rPr dirty="0" baseline="1851" sz="2250" spc="-44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baseline="1851" sz="2250">
                <a:solidFill>
                  <a:srgbClr val="1F3C79"/>
                </a:solidFill>
                <a:latin typeface="Verdana"/>
                <a:cs typeface="Verdana"/>
              </a:rPr>
              <a:t>back</a:t>
            </a:r>
            <a:r>
              <a:rPr dirty="0" baseline="1851" sz="2250" spc="-44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baseline="1851" sz="2250">
                <a:solidFill>
                  <a:srgbClr val="1F3C79"/>
                </a:solidFill>
                <a:latin typeface="Verdana"/>
                <a:cs typeface="Verdana"/>
              </a:rPr>
              <a:t>of</a:t>
            </a:r>
            <a:r>
              <a:rPr dirty="0" baseline="1851" sz="2250" spc="-44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baseline="1851" sz="2250" spc="-15">
                <a:solidFill>
                  <a:srgbClr val="1F3C79"/>
                </a:solidFill>
                <a:latin typeface="Verdana"/>
                <a:cs typeface="Verdana"/>
              </a:rPr>
              <a:t>hands,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between</a:t>
            </a:r>
            <a:r>
              <a:rPr dirty="0" sz="1500" spc="-2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fingers,</a:t>
            </a:r>
            <a:r>
              <a:rPr dirty="0" sz="1500" spc="-2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and</a:t>
            </a:r>
            <a:r>
              <a:rPr dirty="0" sz="1500" spc="-2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under</a:t>
            </a:r>
            <a:r>
              <a:rPr dirty="0" sz="1500" spc="-2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 spc="-10">
                <a:solidFill>
                  <a:srgbClr val="1F3C79"/>
                </a:solidFill>
                <a:latin typeface="Verdana"/>
                <a:cs typeface="Verdana"/>
              </a:rPr>
              <a:t>nails.</a:t>
            </a:r>
            <a:endParaRPr sz="1500">
              <a:latin typeface="Verdana"/>
              <a:cs typeface="Verdana"/>
            </a:endParaRPr>
          </a:p>
          <a:p>
            <a:pPr marL="381635" indent="-343535">
              <a:lnSpc>
                <a:spcPct val="100000"/>
              </a:lnSpc>
              <a:spcBef>
                <a:spcPts val="1150"/>
              </a:spcBef>
              <a:buClr>
                <a:srgbClr val="FEC500"/>
              </a:buClr>
              <a:buSzPct val="103333"/>
              <a:buFont typeface="Verdana"/>
              <a:buAutoNum type="arabicPlain" startAt="3"/>
              <a:tabLst>
                <a:tab pos="381635" algn="l"/>
              </a:tabLst>
            </a:pP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Rinse</a:t>
            </a:r>
            <a:r>
              <a:rPr dirty="0" sz="1500" spc="-3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hands</a:t>
            </a:r>
            <a:r>
              <a:rPr dirty="0" sz="1500" spc="-3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under</a:t>
            </a:r>
            <a:r>
              <a:rPr dirty="0" sz="1500" spc="-30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1F3C79"/>
                </a:solidFill>
                <a:latin typeface="Verdana"/>
                <a:cs typeface="Verdana"/>
              </a:rPr>
              <a:t>running</a:t>
            </a:r>
            <a:r>
              <a:rPr dirty="0" sz="1500" spc="-3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sz="1500" spc="-10">
                <a:solidFill>
                  <a:srgbClr val="1F3C79"/>
                </a:solidFill>
                <a:latin typeface="Verdana"/>
                <a:cs typeface="Verdana"/>
              </a:rPr>
              <a:t>water.</a:t>
            </a:r>
            <a:endParaRPr sz="1500">
              <a:latin typeface="Verdana"/>
              <a:cs typeface="Verdana"/>
            </a:endParaRPr>
          </a:p>
          <a:p>
            <a:pPr marL="381635" indent="-343535">
              <a:lnSpc>
                <a:spcPct val="100000"/>
              </a:lnSpc>
              <a:spcBef>
                <a:spcPts val="1220"/>
              </a:spcBef>
              <a:buClr>
                <a:srgbClr val="FEC500"/>
              </a:buClr>
              <a:buSzPct val="103333"/>
              <a:buFont typeface="Verdana"/>
              <a:buAutoNum type="arabicPlain" startAt="3"/>
              <a:tabLst>
                <a:tab pos="381635" algn="l"/>
              </a:tabLst>
            </a:pPr>
            <a:r>
              <a:rPr dirty="0" baseline="3703" sz="2250">
                <a:solidFill>
                  <a:srgbClr val="1F3C79"/>
                </a:solidFill>
                <a:latin typeface="Verdana"/>
                <a:cs typeface="Verdana"/>
              </a:rPr>
              <a:t>Dry</a:t>
            </a:r>
            <a:r>
              <a:rPr dirty="0" baseline="3703" sz="2250" spc="-22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baseline="3703" sz="2250">
                <a:solidFill>
                  <a:srgbClr val="1F3C79"/>
                </a:solidFill>
                <a:latin typeface="Verdana"/>
                <a:cs typeface="Verdana"/>
              </a:rPr>
              <a:t>hands</a:t>
            </a:r>
            <a:r>
              <a:rPr dirty="0" baseline="3703" sz="2250" spc="-22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baseline="3703" sz="2250">
                <a:solidFill>
                  <a:srgbClr val="1F3C79"/>
                </a:solidFill>
                <a:latin typeface="Verdana"/>
                <a:cs typeface="Verdana"/>
              </a:rPr>
              <a:t>with</a:t>
            </a:r>
            <a:r>
              <a:rPr dirty="0" baseline="3703" sz="2250" spc="-22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baseline="3703" sz="2250">
                <a:solidFill>
                  <a:srgbClr val="1F3C79"/>
                </a:solidFill>
                <a:latin typeface="Verdana"/>
                <a:cs typeface="Verdana"/>
              </a:rPr>
              <a:t>a</a:t>
            </a:r>
            <a:r>
              <a:rPr dirty="0" baseline="3703" sz="2250" spc="-22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baseline="3703" sz="2250">
                <a:solidFill>
                  <a:srgbClr val="1F3C79"/>
                </a:solidFill>
                <a:latin typeface="Verdana"/>
                <a:cs typeface="Verdana"/>
              </a:rPr>
              <a:t>clean</a:t>
            </a:r>
            <a:r>
              <a:rPr dirty="0" baseline="3703" sz="2250" spc="-22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baseline="3703" sz="2250">
                <a:solidFill>
                  <a:srgbClr val="1F3C79"/>
                </a:solidFill>
                <a:latin typeface="Verdana"/>
                <a:cs typeface="Verdana"/>
              </a:rPr>
              <a:t>towel</a:t>
            </a:r>
            <a:r>
              <a:rPr dirty="0" baseline="3703" sz="2250" spc="-22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baseline="3703" sz="2250">
                <a:solidFill>
                  <a:srgbClr val="1F3C79"/>
                </a:solidFill>
                <a:latin typeface="Verdana"/>
                <a:cs typeface="Verdana"/>
              </a:rPr>
              <a:t>or</a:t>
            </a:r>
            <a:r>
              <a:rPr dirty="0" baseline="3703" sz="2250" spc="-22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baseline="3703" sz="2250">
                <a:solidFill>
                  <a:srgbClr val="1F3C79"/>
                </a:solidFill>
                <a:latin typeface="Verdana"/>
                <a:cs typeface="Verdana"/>
              </a:rPr>
              <a:t>air</a:t>
            </a:r>
            <a:r>
              <a:rPr dirty="0" baseline="3703" sz="2250" spc="-15">
                <a:solidFill>
                  <a:srgbClr val="1F3C79"/>
                </a:solidFill>
                <a:latin typeface="Verdana"/>
                <a:cs typeface="Verdana"/>
              </a:rPr>
              <a:t> </a:t>
            </a:r>
            <a:r>
              <a:rPr dirty="0" baseline="3703" sz="2250" spc="-30">
                <a:solidFill>
                  <a:srgbClr val="1F3C79"/>
                </a:solidFill>
                <a:latin typeface="Verdana"/>
                <a:cs typeface="Verdana"/>
              </a:rPr>
              <a:t>dry.</a:t>
            </a:r>
            <a:endParaRPr baseline="3703" sz="2250">
              <a:latin typeface="Verdana"/>
              <a:cs typeface="Verdana"/>
            </a:endParaRPr>
          </a:p>
        </p:txBody>
      </p:sp>
      <p:sp>
        <p:nvSpPr>
          <p:cNvPr id="28" name="object 28" descr=""/>
          <p:cNvSpPr/>
          <p:nvPr/>
        </p:nvSpPr>
        <p:spPr>
          <a:xfrm>
            <a:off x="0" y="9049778"/>
            <a:ext cx="7772400" cy="106680"/>
          </a:xfrm>
          <a:custGeom>
            <a:avLst/>
            <a:gdLst/>
            <a:ahLst/>
            <a:cxnLst/>
            <a:rect l="l" t="t" r="r" b="b"/>
            <a:pathLst>
              <a:path w="7772400" h="106679">
                <a:moveTo>
                  <a:pt x="7772400" y="0"/>
                </a:moveTo>
                <a:lnTo>
                  <a:pt x="7772400" y="106527"/>
                </a:lnTo>
                <a:lnTo>
                  <a:pt x="0" y="106527"/>
                </a:lnTo>
                <a:lnTo>
                  <a:pt x="0" y="0"/>
                </a:lnTo>
                <a:lnTo>
                  <a:pt x="7772400" y="0"/>
                </a:lnTo>
                <a:close/>
              </a:path>
            </a:pathLst>
          </a:custGeom>
          <a:solidFill>
            <a:srgbClr val="FEC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 descr=""/>
          <p:cNvSpPr/>
          <p:nvPr/>
        </p:nvSpPr>
        <p:spPr>
          <a:xfrm>
            <a:off x="0" y="2102408"/>
            <a:ext cx="7772400" cy="106680"/>
          </a:xfrm>
          <a:custGeom>
            <a:avLst/>
            <a:gdLst/>
            <a:ahLst/>
            <a:cxnLst/>
            <a:rect l="l" t="t" r="r" b="b"/>
            <a:pathLst>
              <a:path w="7772400" h="106680">
                <a:moveTo>
                  <a:pt x="7772400" y="0"/>
                </a:moveTo>
                <a:lnTo>
                  <a:pt x="7772400" y="106527"/>
                </a:lnTo>
                <a:lnTo>
                  <a:pt x="0" y="106527"/>
                </a:lnTo>
                <a:lnTo>
                  <a:pt x="0" y="0"/>
                </a:lnTo>
                <a:lnTo>
                  <a:pt x="7772400" y="0"/>
                </a:lnTo>
                <a:close/>
              </a:path>
            </a:pathLst>
          </a:custGeom>
          <a:solidFill>
            <a:srgbClr val="FEC5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Texas Department of State Health Services</dc:creator>
  <dc:title>Hand Hygiene</dc:title>
  <dcterms:created xsi:type="dcterms:W3CDTF">2026-02-20T16:31:37Z</dcterms:created>
  <dcterms:modified xsi:type="dcterms:W3CDTF">2026-02-20T16:31:37Z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2026-01-06T00:00:00Z</vt:filetime>
  </property>
  <property fmtid="{D5CDD505-2E9C-101B-9397-08002B2CF9AE}" pid="3" name="Creator">
    <vt:lpwstr>Adobe Illustrator 30.0 (Windows)</vt:lpwstr>
  </property>
  <property fmtid="{D5CDD505-2E9C-101B-9397-08002B2CF9AE}" pid="4" name="LastSaved">
    <vt:filetime>2026-02-20T00:00:00Z</vt:filetime>
  </property>
  <property fmtid="{D5CDD505-2E9C-101B-9397-08002B2CF9AE}" pid="5" name="Producer">
    <vt:lpwstr>Adobe PDF library 17.00</vt:lpwstr>
  </property>
</Properties>
</file>